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84" r:id="rId3"/>
    <p:sldId id="259" r:id="rId4"/>
    <p:sldId id="285" r:id="rId5"/>
    <p:sldId id="286" r:id="rId6"/>
    <p:sldId id="288" r:id="rId7"/>
    <p:sldId id="266" r:id="rId8"/>
    <p:sldId id="272" r:id="rId9"/>
    <p:sldId id="273" r:id="rId10"/>
    <p:sldId id="274" r:id="rId11"/>
    <p:sldId id="264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936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666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556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72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703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883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297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0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55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5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861A9-2E31-459C-B2FF-B3D57737140F}" type="datetimeFigureOut">
              <a:rPr lang="hu-HU" smtClean="0"/>
              <a:t>2024. 05. 18.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155313-27DA-4190-86F4-7BA3F1232F3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174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Kódrészlet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97526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732653" y="270548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latin typeface="Arial"/>
                <a:cs typeface="Arial"/>
              </a:rPr>
              <a:t>Aréna</a:t>
            </a:r>
            <a:endParaRPr lang="en-US" sz="4000" kern="1200" dirty="0"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Karakterek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t="6593" r="1619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3.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Pálya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Fokozódó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kihívás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Célzás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Nehézségi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szint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731210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1" t="6593" r="1619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88842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Karakter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fegyverek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és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ellenségek</a:t>
            </a: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Fejleszthető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statisztikák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Pisztoly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Gépfegyver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4 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ellenség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Főellenségek</a:t>
            </a:r>
            <a:endParaRPr lang="en-US" sz="4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80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7" r="2" b="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5664201" y="4766267"/>
            <a:ext cx="5692774" cy="13526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Főellenség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Jutalmak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Képességek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rial"/>
                <a:cs typeface="Arial"/>
              </a:rPr>
              <a:t>Mentés</a:t>
            </a:r>
            <a:endParaRPr lang="en-U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chemeClr val="bg1"/>
                </a:solidFill>
                <a:latin typeface="Arial"/>
                <a:cs typeface="Arial"/>
              </a:rPr>
              <a:t>Ellenségek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Köszönjük</a:t>
            </a:r>
            <a:r>
              <a:rPr lang="en-US" sz="80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800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figyelmet</a:t>
            </a:r>
            <a:endParaRPr lang="en-US" sz="8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618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5030562" cy="2129586"/>
          </a:xfrm>
          <a:noFill/>
        </p:spPr>
        <p:txBody>
          <a:bodyPr anchor="t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684899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Külső Regisztráció/Bejelentkezés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Kapcsolat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Felhasználóbarát kialakítás </a:t>
            </a:r>
          </a:p>
          <a:p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Hibaüzenetek</a:t>
            </a:r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Felhasználóbarát</a:t>
            </a:r>
            <a:endParaRPr lang="hu-HU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stílus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Dinamikus elemek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Reszponzív</a:t>
            </a: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93" name="Straight Connector 1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1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7" name="Oval 2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2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2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2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2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Kép 3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4F0A83AC-AB5D-2AFB-007B-3F7119599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5639"/>
            <a:ext cx="5737048" cy="3098005"/>
          </a:xfrm>
          <a:prstGeom prst="rect">
            <a:avLst/>
          </a:prstGeom>
        </p:spPr>
      </p:pic>
      <p:sp>
        <p:nvSpPr>
          <p:cNvPr id="103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40" y="334356"/>
            <a:ext cx="5757658" cy="2547762"/>
          </a:xfrm>
          <a:prstGeom prst="rect">
            <a:avLst/>
          </a:prstGeom>
        </p:spPr>
      </p:pic>
      <p:sp>
        <p:nvSpPr>
          <p:cNvPr id="105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08" y="947838"/>
            <a:ext cx="2556793" cy="815362"/>
          </a:xfrm>
          <a:noFill/>
        </p:spPr>
        <p:txBody>
          <a:bodyPr anchor="t">
            <a:normAutofit fontScale="90000"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08" y="1832296"/>
            <a:ext cx="2805625" cy="1156551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Jelszó megváltoztatás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Kapcsolat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Adatvédelem</a:t>
            </a: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4158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9091" r="342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133</Words>
  <Application>Microsoft Office PowerPoint</Application>
  <PresentationFormat>Szélesvásznú</PresentationFormat>
  <Paragraphs>86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Website</vt:lpstr>
      <vt:lpstr>Weboldal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8</cp:revision>
  <dcterms:created xsi:type="dcterms:W3CDTF">2024-04-04T15:25:28Z</dcterms:created>
  <dcterms:modified xsi:type="dcterms:W3CDTF">2024-05-18T16:41:31Z</dcterms:modified>
</cp:coreProperties>
</file>